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th-TH"/>
    </a:defPPr>
    <a:lvl1pPr marL="0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5" d="100"/>
          <a:sy n="25" d="100"/>
        </p:scale>
        <p:origin x="233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835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759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24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99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412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1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8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801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3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85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284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08D5-6455-4511-9618-F2D6B69A0A0E}" type="datetimeFigureOut">
              <a:rPr lang="th-TH" smtClean="0"/>
              <a:t>13/10/57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BCD9-5757-4CA0-BD4B-521FF2343D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982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7247" y="1527491"/>
            <a:ext cx="3856673" cy="551577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132" y="1527491"/>
            <a:ext cx="5080000" cy="5080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3164204" y="11133772"/>
            <a:ext cx="1528381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Title of Invention</a:t>
            </a:r>
          </a:p>
          <a:p>
            <a:pPr algn="ctr"/>
            <a:r>
              <a:rPr lang="en-US" sz="88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Finalists and Their Country</a:t>
            </a:r>
            <a:endParaRPr lang="th-TH" sz="8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09611" y="18460820"/>
            <a:ext cx="20193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Summarize Prototypes</a:t>
            </a:r>
          </a:p>
          <a:p>
            <a:pPr algn="ctr"/>
            <a:r>
              <a:rPr lang="en-U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(included its photos and Inventors’ photos)</a:t>
            </a:r>
            <a:endParaRPr lang="th-TH" sz="8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64003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18</Words>
  <Application>Microsoft Office PowerPoint</Application>
  <PresentationFormat>กำหนดเอง</PresentationFormat>
  <Paragraphs>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พรชัย ถาวรนาน</dc:creator>
  <cp:lastModifiedBy>พรชัย ถาวรนาน</cp:lastModifiedBy>
  <cp:revision>1</cp:revision>
  <dcterms:created xsi:type="dcterms:W3CDTF">2014-10-13T10:34:48Z</dcterms:created>
  <dcterms:modified xsi:type="dcterms:W3CDTF">2014-10-13T10:41:08Z</dcterms:modified>
</cp:coreProperties>
</file>